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92" r:id="rId29"/>
    <p:sldId id="293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19084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我心不可疑救主是近近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The Lord, He is Near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990" y="388089"/>
            <a:ext cx="10108019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祂永遠愛我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我免懷訝疑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giau-gi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love in time past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Forbids me to think</a:t>
            </a:r>
          </a:p>
        </p:txBody>
      </p:sp>
    </p:spTree>
    <p:extLst>
      <p:ext uri="{BB962C8B-B14F-4D97-AF65-F5344CB8AC3E}">
        <p14:creationId xmlns:p14="http://schemas.microsoft.com/office/powerpoint/2010/main" val="3788017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573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祂不放棄我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不與我相離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Bo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goa sa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li,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He’ll leave me at last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trouble to sink;</a:t>
            </a:r>
          </a:p>
        </p:txBody>
      </p:sp>
    </p:spTree>
    <p:extLst>
      <p:ext uri="{BB962C8B-B14F-4D97-AF65-F5344CB8AC3E}">
        <p14:creationId xmlns:p14="http://schemas.microsoft.com/office/powerpoint/2010/main" val="3322519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1932" y="59471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各次我所經過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-pai goa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keng-ke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助我堅固信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Chan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-ko sin,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Each sweet Ebenezer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have in review</a:t>
            </a:r>
          </a:p>
        </p:txBody>
      </p:sp>
    </p:spTree>
    <p:extLst>
      <p:ext uri="{BB962C8B-B14F-4D97-AF65-F5344CB8AC3E}">
        <p14:creationId xmlns:p14="http://schemas.microsoft.com/office/powerpoint/2010/main" val="3739473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祂有決斷意思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I 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要救我到盡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kau chin.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Confirms His good pleasure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help me quite through.</a:t>
            </a:r>
          </a:p>
        </p:txBody>
      </p:sp>
    </p:spTree>
    <p:extLst>
      <p:ext uri="{BB962C8B-B14F-4D97-AF65-F5344CB8AC3E}">
        <p14:creationId xmlns:p14="http://schemas.microsoft.com/office/powerpoint/2010/main" val="1242294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0021" y="388089"/>
            <a:ext cx="10108019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祂永遠定着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要救我脫離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Forever will He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save me from the storm</a:t>
            </a:r>
          </a:p>
        </p:txBody>
      </p:sp>
    </p:spTree>
    <p:extLst>
      <p:ext uri="{BB962C8B-B14F-4D97-AF65-F5344CB8AC3E}">
        <p14:creationId xmlns:p14="http://schemas.microsoft.com/office/powerpoint/2010/main" val="9870843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0492" y="51851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免受撒但害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Sat-tan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出死來稱義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Chhut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chheng-gi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From Satan set free,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righteousness born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175700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5794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祂有真心教我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I    u chin- sim  ka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倚靠祂大名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Oa-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I   toa-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 truth He has taught me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trust His great name,</a:t>
            </a:r>
          </a:p>
        </p:txBody>
      </p:sp>
    </p:spTree>
    <p:extLst>
      <p:ext uri="{BB962C8B-B14F-4D97-AF65-F5344CB8AC3E}">
        <p14:creationId xmlns:p14="http://schemas.microsoft.com/office/powerpoint/2010/main" val="2926579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149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又且一生導我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我穩當免驚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un-tang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all my life led me,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need fear no shame.</a:t>
            </a:r>
          </a:p>
        </p:txBody>
      </p:sp>
    </p:spTree>
    <p:extLst>
      <p:ext uri="{BB962C8B-B14F-4D97-AF65-F5344CB8AC3E}">
        <p14:creationId xmlns:p14="http://schemas.microsoft.com/office/powerpoint/2010/main" val="4815405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990" y="532337"/>
            <a:ext cx="10108019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我若有憂悶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bun,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病症或試煉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chhi-lian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Why should I complain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Of want or distress</a:t>
            </a:r>
          </a:p>
        </p:txBody>
      </p:sp>
    </p:spTree>
    <p:extLst>
      <p:ext uri="{BB962C8B-B14F-4D97-AF65-F5344CB8AC3E}">
        <p14:creationId xmlns:p14="http://schemas.microsoft.com/office/powerpoint/2010/main" val="21853887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4292" y="56423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豈不當忍耐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thun-lun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何事出怒言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chhut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oan-gian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Temptation or pain? 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told me no less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617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990" y="562817"/>
            <a:ext cx="10108019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我心不可疑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sim m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救主是近近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kun-kun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Be-gone, unbelief;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Savior is near,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5489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救主親身說明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kong-beng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我有勝世間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Goa  u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se-  kai,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heirs of salvation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know from His Word,</a:t>
            </a:r>
          </a:p>
        </p:txBody>
      </p:sp>
    </p:spTree>
    <p:extLst>
      <p:ext uri="{BB962C8B-B14F-4D97-AF65-F5344CB8AC3E}">
        <p14:creationId xmlns:p14="http://schemas.microsoft.com/office/powerpoint/2010/main" val="30511782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245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凡得救的百姓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當經歷患難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-lek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hoan-lan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Through much tribulation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Must follow their Lord.</a:t>
            </a:r>
          </a:p>
        </p:txBody>
      </p:sp>
    </p:spTree>
    <p:extLst>
      <p:ext uri="{BB962C8B-B14F-4D97-AF65-F5344CB8AC3E}">
        <p14:creationId xmlns:p14="http://schemas.microsoft.com/office/powerpoint/2010/main" val="34075277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861" y="593297"/>
            <a:ext cx="10108019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6.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主替人贖罪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siok-choe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使人得永活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 Ho lang tit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6.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How bitter that cup,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 heart can conceive,</a:t>
            </a:r>
          </a:p>
        </p:txBody>
      </p:sp>
    </p:spTree>
    <p:extLst>
      <p:ext uri="{BB962C8B-B14F-4D97-AF65-F5344CB8AC3E}">
        <p14:creationId xmlns:p14="http://schemas.microsoft.com/office/powerpoint/2010/main" val="2277179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0972" y="59471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咱人莫測度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chhek-tok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祂艱苦何大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kan-kho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toa,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Which He drank right up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sinners might live</a:t>
            </a:r>
          </a:p>
        </p:txBody>
      </p:sp>
    </p:spTree>
    <p:extLst>
      <p:ext uri="{BB962C8B-B14F-4D97-AF65-F5344CB8AC3E}">
        <p14:creationId xmlns:p14="http://schemas.microsoft.com/office/powerpoint/2010/main" val="28454388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67091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主所受的患難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Chu 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比我更加慘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Pi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koh-khah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way was much rougher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darker than mine</a:t>
            </a:r>
          </a:p>
        </p:txBody>
      </p:sp>
    </p:spTree>
    <p:extLst>
      <p:ext uri="{BB962C8B-B14F-4D97-AF65-F5344CB8AC3E}">
        <p14:creationId xmlns:p14="http://schemas.microsoft.com/office/powerpoint/2010/main" val="18236934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5794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救主甘願担當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kam-goan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我何事不甘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Goa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-su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m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Did Jesus thus suffer,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shall I repine?</a:t>
            </a:r>
          </a:p>
        </p:txBody>
      </p:sp>
    </p:spTree>
    <p:extLst>
      <p:ext uri="{BB962C8B-B14F-4D97-AF65-F5344CB8AC3E}">
        <p14:creationId xmlns:p14="http://schemas.microsoft.com/office/powerpoint/2010/main" val="21332993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341" y="578057"/>
            <a:ext cx="10108019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7.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經過萬項事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Keng-ke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ban-hang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徳行愈加添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Tek-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7.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Since all that I meet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Shall work for my good</a:t>
            </a:r>
          </a:p>
        </p:txBody>
      </p:sp>
    </p:spTree>
    <p:extLst>
      <p:ext uri="{BB962C8B-B14F-4D97-AF65-F5344CB8AC3E}">
        <p14:creationId xmlns:p14="http://schemas.microsoft.com/office/powerpoint/2010/main" val="31959671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452" y="5489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親像吃良藥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雖苦以為甜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Sui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liah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bitter is sweet,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medicine food</a:t>
            </a:r>
          </a:p>
        </p:txBody>
      </p:sp>
    </p:spTree>
    <p:extLst>
      <p:ext uri="{BB962C8B-B14F-4D97-AF65-F5344CB8AC3E}">
        <p14:creationId xmlns:p14="http://schemas.microsoft.com/office/powerpoint/2010/main" val="25173486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1452" y="5489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現今雖有苦難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sui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不久都會息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Bo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long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Though painful at present</a:t>
            </a: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‘Twill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cease before long,</a:t>
            </a:r>
          </a:p>
        </p:txBody>
      </p:sp>
    </p:spTree>
    <p:extLst>
      <p:ext uri="{BB962C8B-B14F-4D97-AF65-F5344CB8AC3E}">
        <p14:creationId xmlns:p14="http://schemas.microsoft.com/office/powerpoint/2010/main" val="29428321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477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在天堂萬福氣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-tong ban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唱得勝的歌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tek-seng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then, O how pleasant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conqueror’s song.</a:t>
            </a:r>
          </a:p>
        </p:txBody>
      </p:sp>
    </p:spTree>
    <p:extLst>
      <p:ext uri="{BB962C8B-B14F-4D97-AF65-F5344CB8AC3E}">
        <p14:creationId xmlns:p14="http://schemas.microsoft.com/office/powerpoint/2010/main" val="877656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的確要出現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Tek-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chhut-hian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給我來施恩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Ka  goa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un,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for my relief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will surely appear,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我若迫切懇求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pek-chhiat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各項祂要成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-hang  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By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pray’r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let me wrestle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he will perform;</a:t>
            </a:r>
          </a:p>
        </p:txBody>
      </p:sp>
    </p:spTree>
    <p:extLst>
      <p:ext uri="{BB962C8B-B14F-4D97-AF65-F5344CB8AC3E}">
        <p14:creationId xmlns:p14="http://schemas.microsoft.com/office/powerpoint/2010/main" val="3285152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救主若在船裏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chun-lai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風浪我不驚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Hong-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m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 Christ in the vessel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smile at the storm.</a:t>
            </a:r>
          </a:p>
        </p:txBody>
      </p:sp>
    </p:spTree>
    <p:extLst>
      <p:ext uri="{BB962C8B-B14F-4D97-AF65-F5344CB8AC3E}">
        <p14:creationId xmlns:p14="http://schemas.microsoft.com/office/powerpoint/2010/main" val="601632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821" y="388089"/>
            <a:ext cx="10108019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路途雖然暗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Lo-  to   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am,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導路卻是祂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Though dark be my way,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ince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He is my Guide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08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429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我只當順從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chi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sun-than,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各項祂排比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hang  I   pai- pi,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‘Tis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mine to obey</a:t>
            </a: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‘Tis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His to provide;</a:t>
            </a:r>
          </a:p>
        </p:txBody>
      </p:sp>
    </p:spTree>
    <p:extLst>
      <p:ext uri="{BB962C8B-B14F-4D97-AF65-F5344CB8AC3E}">
        <p14:creationId xmlns:p14="http://schemas.microsoft.com/office/powerpoint/2010/main" val="2658481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世間親像浮雲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phu-hun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靠這都無穩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Kho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un,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Though cisterns be broken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creatures all fail,</a:t>
            </a:r>
          </a:p>
        </p:txBody>
      </p:sp>
    </p:spTree>
    <p:extLst>
      <p:ext uri="{BB962C8B-B14F-4D97-AF65-F5344CB8AC3E}">
        <p14:creationId xmlns:p14="http://schemas.microsoft.com/office/powerpoint/2010/main" val="3870946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721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主所允無改換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Chu  so  un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各項都準準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-hang long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chun-chun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Word He hath spoken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Shall surely prevail.</a:t>
            </a:r>
          </a:p>
        </p:txBody>
      </p:sp>
    </p:spTree>
    <p:extLst>
      <p:ext uri="{BB962C8B-B14F-4D97-AF65-F5344CB8AC3E}">
        <p14:creationId xmlns:p14="http://schemas.microsoft.com/office/powerpoint/2010/main" val="15624588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986</TotalTime>
  <Words>1001</Words>
  <Application>Microsoft Office PowerPoint</Application>
  <PresentationFormat>Widescreen</PresentationFormat>
  <Paragraphs>198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DFKai-SB</vt:lpstr>
      <vt:lpstr>Arial</vt:lpstr>
      <vt:lpstr>Candara</vt:lpstr>
      <vt:lpstr>Century Gothic</vt:lpstr>
      <vt:lpstr>Wingdings 3</vt:lpstr>
      <vt:lpstr>Wisp</vt:lpstr>
      <vt:lpstr>我心不可疑救主是近近 The Lord, He is Near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115</cp:revision>
  <dcterms:created xsi:type="dcterms:W3CDTF">2020-01-10T06:25:13Z</dcterms:created>
  <dcterms:modified xsi:type="dcterms:W3CDTF">2020-12-22T06:05:57Z</dcterms:modified>
</cp:coreProperties>
</file>